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5" r:id="rId2"/>
    <p:sldId id="346" r:id="rId3"/>
    <p:sldId id="347" r:id="rId4"/>
    <p:sldId id="320" r:id="rId5"/>
    <p:sldId id="318" r:id="rId6"/>
    <p:sldId id="327" r:id="rId7"/>
    <p:sldId id="328" r:id="rId8"/>
    <p:sldId id="324" r:id="rId9"/>
    <p:sldId id="348" r:id="rId10"/>
    <p:sldId id="325" r:id="rId11"/>
    <p:sldId id="326" r:id="rId12"/>
    <p:sldId id="329" r:id="rId13"/>
    <p:sldId id="340" r:id="rId14"/>
    <p:sldId id="331" r:id="rId15"/>
    <p:sldId id="332" r:id="rId16"/>
    <p:sldId id="336" r:id="rId17"/>
    <p:sldId id="337" r:id="rId18"/>
    <p:sldId id="341" r:id="rId19"/>
    <p:sldId id="333" r:id="rId20"/>
    <p:sldId id="334" r:id="rId21"/>
    <p:sldId id="33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598"/>
    <a:srgbClr val="B6388C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0" d="100"/>
          <a:sy n="50" d="100"/>
        </p:scale>
        <p:origin x="56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573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E4014D-3BC1-4632-8827-31A0EEDBA025}" type="datetimeFigureOut">
              <a:rPr lang="ar-SA" smtClean="0"/>
              <a:pPr/>
              <a:t>03/03/1440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TTC                                           AV3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E3C1DF-D784-433D-9711-239FE492C2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842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1BCC-129A-4FDB-B3EA-05211826D9E7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95A-2B07-4833-9DBA-2691D846BBAB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2DA7-11AE-4C8A-8D74-6D86811AFC40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7F3A-CE5A-4F96-8DCD-CE2787734E4E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6840-4695-484D-8772-A0F4FB94534F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D76-4A06-446D-BF53-83CE4E9D8B88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AE9D-0B80-4E42-B95A-BD5D6AF5EB3E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6D5-9F0C-4B22-808B-634D880865EC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4436-BCF1-4687-9150-F4DBA9A69F71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692-1036-40E9-83FB-CEF1961A85AC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7D4D-1DBA-4DDB-A2A2-508420C6A5AC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66ED-F3E9-4821-8634-CAADE1DD9CBA}" type="datetime1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sp.com.sa/Arabi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tworkmagazineindia.com/200206/case1.shtml" TargetMode="External"/><Relationship Id="rId5" Type="http://schemas.openxmlformats.org/officeDocument/2006/relationships/hyperlink" Target="http://www.satkomindo.com/vsat.html" TargetMode="External"/><Relationship Id="rId4" Type="http://schemas.openxmlformats.org/officeDocument/2006/relationships/hyperlink" Target="http://www.techopedia.com/definition/5095/very-small-aperture-terminal-vsa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satcomms.co.za/wp-content/uploads/2013/02/vsat_satellite_dish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irTrLv0Wfe_gYM&amp;tbnid=x4DVBBYMfpR7HM:&amp;ved=0CAUQjRw&amp;url=http://videoblogmarketing.com/&amp;ei=3LBtUpSVIMaM0AW25oGQCg&amp;psig=AFQjCNF8qDPtK7zGYsQimB13VuP8WpBeAQ&amp;ust=138300680510475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0" name="AutoShape 6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24466">
            <a:off x="4584348" y="739056"/>
            <a:ext cx="5981587" cy="759217"/>
          </a:xfrm>
          <a:prstGeom prst="rect">
            <a:avLst/>
          </a:prstGeom>
          <a:noFill/>
        </p:spPr>
      </p:pic>
      <p:sp>
        <p:nvSpPr>
          <p:cNvPr id="31" name="مستطيل 30"/>
          <p:cNvSpPr/>
          <p:nvPr/>
        </p:nvSpPr>
        <p:spPr>
          <a:xfrm rot="18956627">
            <a:off x="7202351" y="-913834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10" descr="http://www.clker.com/cliparts/a/0/8/2/1211761782216701733ivak_satelli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14">
            <a:off x="6837478" y="177276"/>
            <a:ext cx="2357454" cy="1720942"/>
          </a:xfrm>
          <a:prstGeom prst="rect">
            <a:avLst/>
          </a:prstGeom>
          <a:noFill/>
        </p:spPr>
      </p:pic>
      <p:pic>
        <p:nvPicPr>
          <p:cNvPr id="9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47624" flipV="1">
            <a:off x="-826769" y="5454590"/>
            <a:ext cx="4563286" cy="496101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 rot="18956627">
            <a:off x="-1227300" y="5147108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 descr="https://encrypted-tbn3.gstatic.com/images?q=tbn:ANd9GcSBDwubNhUV19QYoizhS0ny_pJNkF-fH-qBwCzlR26EpqTwypC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467355"/>
            <a:ext cx="1101909" cy="1390645"/>
          </a:xfrm>
          <a:prstGeom prst="rect">
            <a:avLst/>
          </a:prstGeom>
          <a:noFill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428596" y="1071546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Uplink &amp; Downlink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714488"/>
            <a:ext cx="8858280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 smtClean="0"/>
              <a:t>  VSAT uses different frequencies: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Ku-band frequency:</a:t>
            </a:r>
            <a:r>
              <a:rPr lang="en-US" sz="2600" dirty="0" smtClean="0"/>
              <a:t> is usually used in North America and                         Europe by using small VSAT antenna with uplink frequency                           about 18 GHz and downlink around 12 GHz.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C-band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frequency: </a:t>
            </a:r>
            <a:r>
              <a:rPr lang="en-US" sz="2600" dirty="0" smtClean="0"/>
              <a:t>is usually used in Asia, Africa and South America and operating with much larger antenna, with uplink frequency around 6 GHz as for downlink frequency around 4 GHz.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 The new </a:t>
            </a:r>
            <a:r>
              <a:rPr lang="en-US" sz="2600" b="1" dirty="0" smtClean="0">
                <a:solidFill>
                  <a:srgbClr val="0000FF"/>
                </a:solidFill>
              </a:rPr>
              <a:t>Ka-band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frequency: </a:t>
            </a:r>
            <a:r>
              <a:rPr lang="en-US" sz="2600" dirty="0" smtClean="0"/>
              <a:t>is typically in the downlink frequencies up to 22 GHz and uplink frequencies up to 31 GHz.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428596" y="1142984"/>
            <a:ext cx="7251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satellites that are used in the VSAT system?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714488"/>
            <a:ext cx="8643998" cy="39719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VSAT system used geostationary earth orbit (GEO) satellites that revolve around the equator at the same rotational speed as the earth.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Appearing as though they are not moving at all, GEOs are always in the same place above the earth. They also cover a large geographic area.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Direction from earth:</a:t>
            </a:r>
          </a:p>
          <a:p>
            <a:r>
              <a:rPr lang="en-US" sz="2600" dirty="0" smtClean="0"/>
              <a:t>36,000 km (22,282 miles).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Speed: 11,300 Km/h.</a:t>
            </a:r>
          </a:p>
        </p:txBody>
      </p:sp>
      <p:pic>
        <p:nvPicPr>
          <p:cNvPr id="27650" name="Picture 2" descr="C:\Users\pc\Desktop\satg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6190"/>
            <a:ext cx="4714908" cy="2499430"/>
          </a:xfrm>
          <a:prstGeom prst="rect">
            <a:avLst/>
          </a:prstGeom>
          <a:noFill/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428596" y="1000108"/>
            <a:ext cx="3567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VSAT Advantages: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643050"/>
            <a:ext cx="9001188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High flexibility to increase the size of the network in the future.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Able to integrate large number of the networks.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Cover distant geographical locations.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Ability to handle Voice, Video and Data.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28596" y="3500438"/>
            <a:ext cx="3351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VSAT Disadvantages: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5720" y="4071942"/>
            <a:ext cx="56436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Requires clear line of sight between dish and satellite.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Outages in some cases, because of the weather. These outages normally last for a few minutes.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2930765" cy="21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643050"/>
            <a:ext cx="9001188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600" dirty="0" smtClean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pc\Desktop\untitledu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564904"/>
            <a:ext cx="5184576" cy="2958480"/>
          </a:xfrm>
          <a:prstGeom prst="rect">
            <a:avLst/>
          </a:prstGeom>
          <a:noFill/>
        </p:spPr>
      </p:pic>
      <p:sp>
        <p:nvSpPr>
          <p:cNvPr id="16" name="وسيلة شرح على شكل سحابة 15"/>
          <p:cNvSpPr/>
          <p:nvPr/>
        </p:nvSpPr>
        <p:spPr>
          <a:xfrm>
            <a:off x="6629400" y="1628800"/>
            <a:ext cx="2286000" cy="885800"/>
          </a:xfrm>
          <a:prstGeom prst="cloudCallout">
            <a:avLst>
              <a:gd name="adj1" fmla="val -44643"/>
              <a:gd name="adj2" fmla="val 693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7min </a:t>
            </a:r>
            <a:endParaRPr lang="ar-SA" sz="4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627784" y="1340768"/>
            <a:ext cx="30243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Group work 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397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VSAT Network Topologies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858280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The connection between Terminal and Terminal called (Point to Point).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The connection between Hub and Terminals called (Point to Multipoint).</a:t>
            </a:r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The most important types of link are: </a:t>
            </a:r>
          </a:p>
          <a:p>
            <a:pPr lvl="1">
              <a:buFontTx/>
              <a:buChar char="-"/>
            </a:pPr>
            <a:r>
              <a:rPr lang="en-US" sz="2600" dirty="0" smtClean="0"/>
              <a:t> Star Topology.</a:t>
            </a:r>
          </a:p>
          <a:p>
            <a:pPr lvl="1">
              <a:buFontTx/>
              <a:buChar char="-"/>
            </a:pPr>
            <a:r>
              <a:rPr lang="en-US" sz="2600" dirty="0" smtClean="0"/>
              <a:t> Mesh Topology.</a:t>
            </a:r>
          </a:p>
          <a:p>
            <a:endParaRPr lang="en-US" sz="2600" dirty="0" smtClean="0"/>
          </a:p>
        </p:txBody>
      </p:sp>
      <p:pic>
        <p:nvPicPr>
          <p:cNvPr id="11266" name="Picture 2" descr="http://www.satkomindo.com/images/diag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60692"/>
            <a:ext cx="2928958" cy="16098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pic>
        <p:nvPicPr>
          <p:cNvPr id="11268" name="Picture 4" descr="http://www.satkomindo.com/images/diag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071810"/>
            <a:ext cx="2928958" cy="16192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20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Star Topology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643998" cy="39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VSAT terminals cannot communicate directly with each other, they have to go through the hub.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It is commonly used for internet connection purpose.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</a:t>
            </a:r>
            <a:r>
              <a:rPr lang="sv-SE" sz="2600" dirty="0" smtClean="0"/>
              <a:t>Smaller VSAT antenna sizes (1.8 m </a:t>
            </a:r>
            <a:r>
              <a:rPr lang="en-US" sz="2600" dirty="0" smtClean="0"/>
              <a:t>typically).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</a:t>
            </a:r>
            <a:r>
              <a:rPr lang="en-US" sz="2800" dirty="0" smtClean="0"/>
              <a:t>The performance of the network is directly dependent on the performance of the hub.</a:t>
            </a:r>
            <a:endParaRPr lang="en-US" sz="2800" dirty="0"/>
          </a:p>
        </p:txBody>
      </p:sp>
      <p:pic>
        <p:nvPicPr>
          <p:cNvPr id="9220" name="Picture 4" descr="http://www.satkomindo.com/images/diag_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43380"/>
            <a:ext cx="4405058" cy="207170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441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Mesh Topology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715436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This network enables direct communication from one point to another.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Its usually found in telephone and data lines.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larger VSAT antenna sizes (3.8 m typically).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If one of the components fails there is another line.</a:t>
            </a:r>
          </a:p>
        </p:txBody>
      </p:sp>
      <p:pic>
        <p:nvPicPr>
          <p:cNvPr id="16" name="Picture 2" descr="http://www.satkomindo.com/images/diag_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7" y="3857628"/>
            <a:ext cx="4429156" cy="228601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285860"/>
            <a:ext cx="4674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Example for using VSAT in KSA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928802"/>
            <a:ext cx="8858280" cy="39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Saudi Post Electronic Network.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To connect 1230 post offices.</a:t>
            </a:r>
            <a:endParaRPr lang="ar-SA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During 2005, 37 postal sites were connected to the network in order to use some of the postal applications.</a:t>
            </a:r>
            <a:endParaRPr lang="ar-SA" sz="2600" dirty="0" smtClean="0"/>
          </a:p>
        </p:txBody>
      </p:sp>
      <p:pic>
        <p:nvPicPr>
          <p:cNvPr id="9218" name="Picture 2" descr="http://www.sp.com.sa/_layouts/inc/sp/sp-ar/images_new/sp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71810"/>
            <a:ext cx="2820096" cy="12858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928802"/>
            <a:ext cx="8858280" cy="39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endParaRPr lang="ar-SA" sz="2600" dirty="0" smtClean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pc\Desktop\untitledh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05000"/>
            <a:ext cx="4205134" cy="3149791"/>
          </a:xfrm>
          <a:prstGeom prst="rect">
            <a:avLst/>
          </a:prstGeom>
          <a:noFill/>
        </p:spPr>
      </p:pic>
      <p:sp>
        <p:nvSpPr>
          <p:cNvPr id="16" name="وسيلة شرح على شكل سحابة 15"/>
          <p:cNvSpPr/>
          <p:nvPr/>
        </p:nvSpPr>
        <p:spPr>
          <a:xfrm>
            <a:off x="6553200" y="1219200"/>
            <a:ext cx="2209800" cy="1219200"/>
          </a:xfrm>
          <a:prstGeom prst="cloudCallout">
            <a:avLst>
              <a:gd name="adj1" fmla="val -57122"/>
              <a:gd name="adj2" fmla="val 8835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7min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357298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 Summary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8596" y="2143116"/>
            <a:ext cx="8286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VSAT is a perfect solution in answering voice, data and video, especially in the absence of terrestrial transmission coverage.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Utilizing VSAT offers maximum benefit, which enables company to expand very fast without affected by lack of local telecommunication network infrastructure.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VSAT is available anywhere in the Kingdom with the ability to connect remote areas. </a:t>
            </a:r>
          </a:p>
          <a:p>
            <a:pPr>
              <a:buFont typeface="Wingdings" pitchFamily="2" charset="2"/>
              <a:buChar char="Ø"/>
            </a:pPr>
            <a:endParaRPr lang="ar-SA" sz="2600" dirty="0" smtClean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0" name="AutoShape 6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00447">
            <a:off x="4584348" y="739056"/>
            <a:ext cx="5981587" cy="759217"/>
          </a:xfrm>
          <a:prstGeom prst="rect">
            <a:avLst/>
          </a:prstGeom>
          <a:noFill/>
        </p:spPr>
      </p:pic>
      <p:sp>
        <p:nvSpPr>
          <p:cNvPr id="31" name="مستطيل 30"/>
          <p:cNvSpPr/>
          <p:nvPr/>
        </p:nvSpPr>
        <p:spPr>
          <a:xfrm rot="18956627">
            <a:off x="7202351" y="-913834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10" descr="http://www.clker.com/cliparts/a/0/8/2/1211761782216701733ivak_satelli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14">
            <a:off x="6837478" y="177276"/>
            <a:ext cx="2357454" cy="1720942"/>
          </a:xfrm>
          <a:prstGeom prst="rect">
            <a:avLst/>
          </a:prstGeom>
          <a:noFill/>
        </p:spPr>
      </p:pic>
      <p:pic>
        <p:nvPicPr>
          <p:cNvPr id="9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92746">
            <a:off x="-686115" y="4308256"/>
            <a:ext cx="6383612" cy="759217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 rot="16200000">
            <a:off x="483592" y="3919808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219551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285860"/>
            <a:ext cx="1820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References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472" y="2000240"/>
            <a:ext cx="7715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u="sng" dirty="0" smtClean="0">
                <a:hlinkClick r:id="rId4"/>
              </a:rPr>
              <a:t> http://www.techopedia.com/definition/5095/very-small-aperture-terminal-vsat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u="sng" dirty="0" smtClean="0">
                <a:hlinkClick r:id="rId5"/>
              </a:rPr>
              <a:t> http://www.satkomindo.com/vsat.html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u="sng" dirty="0" smtClean="0">
                <a:hlinkClick r:id="rId6"/>
              </a:rPr>
              <a:t>http://www.networkmagazineindia.com/200206/case1.shtml</a:t>
            </a:r>
            <a:r>
              <a:rPr lang="en-US" sz="2600" u="sng" dirty="0" smtClean="0"/>
              <a:t> </a:t>
            </a:r>
            <a:endParaRPr lang="en-US" sz="26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1500166" y="2500306"/>
            <a:ext cx="6072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altLang="en-US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your attention</a:t>
            </a:r>
            <a:endParaRPr lang="ar-SA" altLang="en-US" sz="60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0" name="AutoShape 6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53936">
            <a:off x="3281563" y="651566"/>
            <a:ext cx="8312227" cy="1807090"/>
          </a:xfrm>
          <a:prstGeom prst="rect">
            <a:avLst/>
          </a:prstGeom>
          <a:noFill/>
        </p:spPr>
      </p:pic>
      <p:pic>
        <p:nvPicPr>
          <p:cNvPr id="10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2725">
            <a:off x="6176532" y="1070309"/>
            <a:ext cx="2788648" cy="494284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 rot="18956627">
            <a:off x="7354751" y="-761434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10" descr="http://www.clker.com/cliparts/a/0/8/2/1211761782216701733ivak_satelli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14">
            <a:off x="7091251" y="128688"/>
            <a:ext cx="2357454" cy="1720942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 rot="16200000">
            <a:off x="483592" y="3919808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18746">
            <a:off x="-2248657" y="5025730"/>
            <a:ext cx="6973316" cy="1807090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 rot="16200000">
            <a:off x="-548655" y="4952055"/>
            <a:ext cx="2454600" cy="135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2" descr="https://encrypted-tbn3.gstatic.com/images?q=tbn:ANd9GcSBDwubNhUV19QYoizhS0ny_pJNkF-fH-qBwCzlR26EpqTwypC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467355"/>
            <a:ext cx="1101909" cy="1390645"/>
          </a:xfrm>
          <a:prstGeom prst="rect">
            <a:avLst/>
          </a:prstGeom>
          <a:noFill/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sp>
        <p:nvSpPr>
          <p:cNvPr id="14" name="عنوان 1"/>
          <p:cNvSpPr>
            <a:spLocks noGrp="1"/>
          </p:cNvSpPr>
          <p:nvPr>
            <p:ph type="ctrTitle"/>
          </p:nvPr>
        </p:nvSpPr>
        <p:spPr>
          <a:xfrm>
            <a:off x="642910" y="4071942"/>
            <a:ext cx="7772400" cy="1857387"/>
          </a:xfrm>
        </p:spPr>
        <p:txBody>
          <a:bodyPr>
            <a:noAutofit/>
          </a:bodyPr>
          <a:lstStyle/>
          <a:p>
            <a:r>
              <a:rPr lang="en-US" sz="2800" dirty="0" smtClean="0"/>
              <a:t>Abdullah </a:t>
            </a:r>
            <a:r>
              <a:rPr lang="en-US" sz="2800" dirty="0" err="1" smtClean="0"/>
              <a:t>Saad</a:t>
            </a:r>
            <a:r>
              <a:rPr lang="en-US" sz="2800" dirty="0" smtClean="0"/>
              <a:t> Ahmed </a:t>
            </a:r>
            <a:r>
              <a:rPr lang="en-US" sz="2800" dirty="0" err="1" smtClean="0"/>
              <a:t>Alqahtani</a:t>
            </a:r>
            <a:r>
              <a:rPr lang="en-US" sz="2800" dirty="0" smtClean="0"/>
              <a:t> (202322135)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2428860" y="2000240"/>
            <a:ext cx="4500594" cy="1800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111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VSAT</a:t>
            </a:r>
            <a:endParaRPr lang="ar-SA" sz="111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1312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Agenda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57200" y="1714488"/>
            <a:ext cx="8686800" cy="4472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Introduction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What is a VSAT?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Components of VSAT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Uplink &amp; Downlink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Satellites used in the VSAT system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Advantages and Disadvantages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VSAT Network Topologies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Example for using VSAT in KSA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Summary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References</a:t>
            </a:r>
            <a:endParaRPr lang="ar-SA" sz="2600" dirty="0" smtClean="0"/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04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Introduction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57200" y="1600200"/>
            <a:ext cx="8401080" cy="49006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 old earth stations and antennas were large sizes.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 Satellite was suffering from weak transmission and the impact of higher noise on the ground stations.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So the receiving stations must be large size and complex installation.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These satellites have developed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and become a high transmitter. 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So the ground stations changed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to small size Stations with less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expensive and less complex and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called VSAT.</a:t>
            </a:r>
          </a:p>
        </p:txBody>
      </p:sp>
      <p:pic>
        <p:nvPicPr>
          <p:cNvPr id="1032" name="Picture 8" descr="http://www.jamesburgdish.org/Portals/14/Gallery/1005/100_0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00438"/>
            <a:ext cx="3624970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646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is a VSAT?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57200" y="1600201"/>
            <a:ext cx="8829708" cy="304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0000FF"/>
                </a:solidFill>
              </a:rPr>
              <a:t>very small aperture terminal (VSAT)</a:t>
            </a:r>
            <a:r>
              <a:rPr lang="en-US" sz="2600" dirty="0" smtClean="0"/>
              <a:t> is a small telecommunication earth station that receives and transmits data, video or voice via satellite.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rgbClr val="0000FF"/>
                </a:solidFill>
              </a:rPr>
              <a:t>"very small"</a:t>
            </a:r>
            <a:r>
              <a:rPr lang="en-US" sz="2600" dirty="0" smtClean="0"/>
              <a:t> component of the VSAT acronym refers to the size of the VSAT dish antenna-typically about </a:t>
            </a:r>
            <a:r>
              <a:rPr lang="en-US" sz="2400" dirty="0" smtClean="0"/>
              <a:t>60 cm</a:t>
            </a:r>
            <a:r>
              <a:rPr lang="en-US" sz="2800" dirty="0" smtClean="0"/>
              <a:t> to </a:t>
            </a:r>
            <a:r>
              <a:rPr lang="en-US" sz="2400" dirty="0" smtClean="0"/>
              <a:t>3.8</a:t>
            </a:r>
            <a:r>
              <a:rPr lang="en-US" sz="2800" dirty="0" smtClean="0"/>
              <a:t> </a:t>
            </a:r>
            <a:r>
              <a:rPr lang="en-US" sz="2400" dirty="0" smtClean="0"/>
              <a:t>m.</a:t>
            </a:r>
          </a:p>
        </p:txBody>
      </p:sp>
      <p:pic>
        <p:nvPicPr>
          <p:cNvPr id="1038" name="Picture 14" descr="http://www.bombayharbor.com/productImage/0961172001265341993/3_0m_Vsat_Ante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3357586" cy="250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794" name="Picture 2" descr="vsat_satellite_dis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6190"/>
            <a:ext cx="3357566" cy="2500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3368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Components of VSAT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858280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 smtClean="0"/>
              <a:t>It has two basic components: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Ground Segment </a:t>
            </a:r>
            <a:r>
              <a:rPr lang="en-US" sz="2600" dirty="0" smtClean="0"/>
              <a:t>(earth segment), which is divided into: </a:t>
            </a:r>
          </a:p>
          <a:p>
            <a:pPr lvl="1"/>
            <a:r>
              <a:rPr lang="en-US" sz="2600" dirty="0" smtClean="0"/>
              <a:t>- Outdoor Unit (ODU), which contains the antenna.</a:t>
            </a:r>
          </a:p>
          <a:p>
            <a:pPr lvl="1">
              <a:buFontTx/>
              <a:buChar char="-"/>
            </a:pPr>
            <a:r>
              <a:rPr lang="en-US" sz="2600" dirty="0" smtClean="0"/>
              <a:t> Indoor Unit (IDU), which contains the interface between the VSAT and the customer’s </a:t>
            </a:r>
          </a:p>
          <a:p>
            <a:pPr lvl="1"/>
            <a:r>
              <a:rPr lang="en-US" sz="2600" dirty="0" smtClean="0"/>
              <a:t>Equipment (PCs, TVs, </a:t>
            </a:r>
          </a:p>
          <a:p>
            <a:pPr lvl="1"/>
            <a:r>
              <a:rPr lang="en-US" sz="2600" dirty="0" smtClean="0"/>
              <a:t>Telephones).</a:t>
            </a:r>
          </a:p>
          <a:p>
            <a:pPr lvl="1"/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Space Segment </a:t>
            </a:r>
            <a:r>
              <a:rPr lang="en-US" sz="2600" dirty="0" smtClean="0"/>
              <a:t>namely </a:t>
            </a:r>
          </a:p>
          <a:p>
            <a:pPr lvl="1"/>
            <a:r>
              <a:rPr lang="en-US" sz="2600" dirty="0" smtClean="0"/>
              <a:t>satellite.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753843" cy="30718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http://videoblogmarketing.com/wp-content/uploads/2010/03/web-video-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7632848" cy="451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886</Words>
  <Application>Microsoft Office PowerPoint</Application>
  <PresentationFormat>Prezentácia na obrazovke (4:3)</PresentationFormat>
  <Paragraphs>177</Paragraphs>
  <Slides>21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Abdullah Saad Ahmed Alqahtani (202322135)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</dc:creator>
  <cp:lastModifiedBy>Stanislav Marchevský</cp:lastModifiedBy>
  <cp:revision>243</cp:revision>
  <cp:lastPrinted>2013-09-23T17:42:16Z</cp:lastPrinted>
  <dcterms:created xsi:type="dcterms:W3CDTF">2006-08-16T00:00:00Z</dcterms:created>
  <dcterms:modified xsi:type="dcterms:W3CDTF">2018-11-11T21:42:56Z</dcterms:modified>
</cp:coreProperties>
</file>